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99"/>
    <a:srgbClr val="0206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706"/>
    <p:restoredTop sz="95673"/>
  </p:normalViewPr>
  <p:slideViewPr>
    <p:cSldViewPr snapToGrid="0" snapToObjects="1">
      <p:cViewPr varScale="1">
        <p:scale>
          <a:sx n="110" d="100"/>
          <a:sy n="110" d="100"/>
        </p:scale>
        <p:origin x="762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B6A73-4DB2-964B-9EA4-47A776920407}" type="datetimeFigureOut">
              <a:rPr lang="es-ES_tradnl" smtClean="0"/>
              <a:t>18/06/2020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A0A74-9EB0-3849-BB0B-D2004175DA53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846930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B6A73-4DB2-964B-9EA4-47A776920407}" type="datetimeFigureOut">
              <a:rPr lang="es-ES_tradnl" smtClean="0"/>
              <a:t>18/06/2020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A0A74-9EB0-3849-BB0B-D2004175DA53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365180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B6A73-4DB2-964B-9EA4-47A776920407}" type="datetimeFigureOut">
              <a:rPr lang="es-ES_tradnl" smtClean="0"/>
              <a:t>18/06/2020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A0A74-9EB0-3849-BB0B-D2004175DA53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540383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B6A73-4DB2-964B-9EA4-47A776920407}" type="datetimeFigureOut">
              <a:rPr lang="es-ES_tradnl" smtClean="0"/>
              <a:t>18/06/2020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A0A74-9EB0-3849-BB0B-D2004175DA53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596516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B6A73-4DB2-964B-9EA4-47A776920407}" type="datetimeFigureOut">
              <a:rPr lang="es-ES_tradnl" smtClean="0"/>
              <a:t>18/06/2020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A0A74-9EB0-3849-BB0B-D2004175DA53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189641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B6A73-4DB2-964B-9EA4-47A776920407}" type="datetimeFigureOut">
              <a:rPr lang="es-ES_tradnl" smtClean="0"/>
              <a:t>18/06/2020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A0A74-9EB0-3849-BB0B-D2004175DA53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025202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B6A73-4DB2-964B-9EA4-47A776920407}" type="datetimeFigureOut">
              <a:rPr lang="es-ES_tradnl" smtClean="0"/>
              <a:t>18/06/2020</a:t>
            </a:fld>
            <a:endParaRPr lang="es-ES_tradn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A0A74-9EB0-3849-BB0B-D2004175DA53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350490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B6A73-4DB2-964B-9EA4-47A776920407}" type="datetimeFigureOut">
              <a:rPr lang="es-ES_tradnl" smtClean="0"/>
              <a:t>18/06/2020</a:t>
            </a:fld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A0A74-9EB0-3849-BB0B-D2004175DA53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783368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B6A73-4DB2-964B-9EA4-47A776920407}" type="datetimeFigureOut">
              <a:rPr lang="es-ES_tradnl" smtClean="0"/>
              <a:t>18/06/2020</a:t>
            </a:fld>
            <a:endParaRPr lang="es-ES_tradn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A0A74-9EB0-3849-BB0B-D2004175DA53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102520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B6A73-4DB2-964B-9EA4-47A776920407}" type="datetimeFigureOut">
              <a:rPr lang="es-ES_tradnl" smtClean="0"/>
              <a:t>18/06/2020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A0A74-9EB0-3849-BB0B-D2004175DA53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044897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B6A73-4DB2-964B-9EA4-47A776920407}" type="datetimeFigureOut">
              <a:rPr lang="es-ES_tradnl" smtClean="0"/>
              <a:t>18/06/2020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A0A74-9EB0-3849-BB0B-D2004175DA53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967513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5B6A73-4DB2-964B-9EA4-47A776920407}" type="datetimeFigureOut">
              <a:rPr lang="es-ES_tradnl" smtClean="0"/>
              <a:t>18/06/2020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4A0A74-9EB0-3849-BB0B-D2004175DA53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804289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4048217" y="6245526"/>
            <a:ext cx="3948469" cy="369332"/>
          </a:xfrm>
          <a:prstGeom prst="rect">
            <a:avLst/>
          </a:prstGeom>
          <a:solidFill>
            <a:srgbClr val="020628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b="1" dirty="0" smtClean="0">
                <a:solidFill>
                  <a:schemeClr val="bg1"/>
                </a:solidFill>
              </a:rPr>
              <a:t>ADMINISTRACIÓN DE PERSONAL</a:t>
            </a:r>
            <a:endParaRPr lang="es-ES" b="1" dirty="0">
              <a:solidFill>
                <a:schemeClr val="bg1"/>
              </a:solidFill>
            </a:endParaRPr>
          </a:p>
        </p:txBody>
      </p:sp>
      <p:sp>
        <p:nvSpPr>
          <p:cNvPr id="4" name="CuadroTexto 3"/>
          <p:cNvSpPr txBox="1"/>
          <p:nvPr/>
        </p:nvSpPr>
        <p:spPr>
          <a:xfrm rot="2700000">
            <a:off x="11318677" y="338268"/>
            <a:ext cx="6992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2000" spc="300" dirty="0" smtClean="0">
                <a:solidFill>
                  <a:schemeClr val="bg1"/>
                </a:solidFill>
                <a:latin typeface="Myriad Pro Condensed" charset="0"/>
                <a:ea typeface="Myriad Pro Condensed" charset="0"/>
                <a:cs typeface="Myriad Pro Condensed" charset="0"/>
              </a:rPr>
              <a:t>TIP</a:t>
            </a:r>
            <a:endParaRPr lang="es-ES_tradnl" sz="2000" spc="300" dirty="0">
              <a:solidFill>
                <a:schemeClr val="bg1"/>
              </a:solidFill>
              <a:latin typeface="Myriad Pro Condensed" charset="0"/>
              <a:ea typeface="Myriad Pro Condensed" charset="0"/>
              <a:cs typeface="Myriad Pro Condensed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4918229" y="733675"/>
            <a:ext cx="646835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2200" b="1" spc="300" dirty="0" smtClean="0">
                <a:solidFill>
                  <a:schemeClr val="bg1"/>
                </a:solidFill>
              </a:rPr>
              <a:t>Diligenciamiento Formato de Bienes y Rentas y Actualización hoja de vida SIGEP</a:t>
            </a:r>
            <a:endParaRPr lang="es-ES_tradnl" sz="2200" b="1" spc="300" dirty="0">
              <a:solidFill>
                <a:schemeClr val="bg1"/>
              </a:solidFill>
            </a:endParaRPr>
          </a:p>
        </p:txBody>
      </p:sp>
      <p:pic>
        <p:nvPicPr>
          <p:cNvPr id="1026" name="Picture 2" descr="Resultado de imagen para personas animadas habland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7798" y="2165519"/>
            <a:ext cx="2152650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ángulo 2"/>
          <p:cNvSpPr/>
          <p:nvPr/>
        </p:nvSpPr>
        <p:spPr>
          <a:xfrm>
            <a:off x="5338871" y="2308716"/>
            <a:ext cx="6047708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_tradnl" altLang="es-CO" sz="2400" b="1" dirty="0" smtClean="0">
                <a:solidFill>
                  <a:srgbClr val="003E69"/>
                </a:solidFill>
              </a:rPr>
              <a:t>Estimado docente y administrativo de planta</a:t>
            </a:r>
          </a:p>
          <a:p>
            <a:pPr algn="ctr"/>
            <a:endParaRPr lang="es-ES_tradnl" altLang="es-CO" sz="2400" b="1" dirty="0" smtClean="0">
              <a:solidFill>
                <a:srgbClr val="003E69"/>
              </a:solidFill>
            </a:endParaRPr>
          </a:p>
          <a:p>
            <a:pPr algn="just"/>
            <a:r>
              <a:rPr lang="es-ES_tradnl" altLang="es-CO" sz="2400" b="1" dirty="0" smtClean="0">
                <a:solidFill>
                  <a:srgbClr val="003E69"/>
                </a:solidFill>
              </a:rPr>
              <a:t>Recuerde </a:t>
            </a:r>
            <a:r>
              <a:rPr lang="es-ES_tradnl" altLang="es-CO" sz="2400" b="1" dirty="0">
                <a:solidFill>
                  <a:srgbClr val="003E69"/>
                </a:solidFill>
              </a:rPr>
              <a:t>que </a:t>
            </a:r>
            <a:r>
              <a:rPr lang="es-ES_tradnl" altLang="es-CO" sz="2400" b="1" dirty="0" smtClean="0">
                <a:solidFill>
                  <a:srgbClr val="003E69"/>
                </a:solidFill>
              </a:rPr>
              <a:t>es de obligatorio cumplimiento el diligenciamiento de la </a:t>
            </a:r>
            <a:r>
              <a:rPr lang="es-ES_tradnl" altLang="es-CO" sz="2400" b="1" dirty="0">
                <a:solidFill>
                  <a:srgbClr val="003E69"/>
                </a:solidFill>
              </a:rPr>
              <a:t>declaración de bienes y rentas 2019 y </a:t>
            </a:r>
            <a:r>
              <a:rPr lang="es-ES_tradnl" altLang="es-CO" sz="2400" b="1" dirty="0" smtClean="0">
                <a:solidFill>
                  <a:srgbClr val="003E69"/>
                </a:solidFill>
              </a:rPr>
              <a:t>la actualización de su hoja </a:t>
            </a:r>
            <a:r>
              <a:rPr lang="es-ES_tradnl" altLang="es-CO" sz="2400" b="1" dirty="0">
                <a:solidFill>
                  <a:srgbClr val="003E69"/>
                </a:solidFill>
              </a:rPr>
              <a:t>de vida en la plataforma del </a:t>
            </a:r>
            <a:r>
              <a:rPr lang="es-ES_tradnl" altLang="es-CO" sz="2400" b="1" dirty="0" smtClean="0">
                <a:solidFill>
                  <a:srgbClr val="003E69"/>
                </a:solidFill>
              </a:rPr>
              <a:t>SIGEP. </a:t>
            </a:r>
          </a:p>
          <a:p>
            <a:pPr algn="just"/>
            <a:endParaRPr lang="es-ES_tradnl" sz="2400" b="1" dirty="0" smtClean="0">
              <a:solidFill>
                <a:srgbClr val="003E69"/>
              </a:solidFill>
              <a:latin typeface="Calibri Light" panose="020F0302020204030204" pitchFamily="34" charset="0"/>
            </a:endParaRPr>
          </a:p>
          <a:p>
            <a:pPr algn="ctr"/>
            <a:r>
              <a:rPr lang="es-CO" sz="1000" b="1" dirty="0" smtClean="0">
                <a:latin typeface="Calibri Light" panose="020F0302020204030204" pitchFamily="34" charset="0"/>
              </a:rPr>
              <a:t>Ley </a:t>
            </a:r>
            <a:r>
              <a:rPr lang="es-CO" sz="1000" b="1" dirty="0">
                <a:latin typeface="Calibri Light" panose="020F0302020204030204" pitchFamily="34" charset="0"/>
              </a:rPr>
              <a:t>190 de 1995 y el decreto 1083 de 2015 (art. 13 al 16) y el decreto reglamentario 1083 de 2015 (título 16 art. 2.2.16.4). </a:t>
            </a:r>
            <a:endParaRPr lang="es-CO" sz="2400" dirty="0"/>
          </a:p>
        </p:txBody>
      </p:sp>
      <p:sp>
        <p:nvSpPr>
          <p:cNvPr id="6" name="Rectángulo 5"/>
          <p:cNvSpPr/>
          <p:nvPr/>
        </p:nvSpPr>
        <p:spPr>
          <a:xfrm>
            <a:off x="2971892" y="5457801"/>
            <a:ext cx="832725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sz="2000" b="1" dirty="0" smtClean="0">
                <a:solidFill>
                  <a:srgbClr val="009999"/>
                </a:solidFill>
                <a:latin typeface="Calibri Light" panose="020F0302020204030204" pitchFamily="34" charset="0"/>
              </a:rPr>
              <a:t>Agradecemos </a:t>
            </a:r>
            <a:r>
              <a:rPr lang="es-CO" sz="2000" b="1" dirty="0">
                <a:solidFill>
                  <a:srgbClr val="009999"/>
                </a:solidFill>
                <a:latin typeface="Calibri Light" panose="020F0302020204030204" pitchFamily="34" charset="0"/>
              </a:rPr>
              <a:t>su participación y compromiso en este propósito institucional</a:t>
            </a:r>
            <a:endParaRPr lang="es-ES" sz="2000" b="1" dirty="0">
              <a:solidFill>
                <a:srgbClr val="009999"/>
              </a:solidFill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1692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92</Words>
  <Application>Microsoft Office PowerPoint</Application>
  <PresentationFormat>Panorámica</PresentationFormat>
  <Paragraphs>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Myriad Pro Condensed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Manuel Ayala Jimenez</dc:creator>
  <cp:lastModifiedBy>Usuario UTP</cp:lastModifiedBy>
  <cp:revision>17</cp:revision>
  <dcterms:created xsi:type="dcterms:W3CDTF">2016-06-27T21:39:33Z</dcterms:created>
  <dcterms:modified xsi:type="dcterms:W3CDTF">2020-06-18T13:35:06Z</dcterms:modified>
</cp:coreProperties>
</file>