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20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6"/>
    <p:restoredTop sz="95673"/>
  </p:normalViewPr>
  <p:slideViewPr>
    <p:cSldViewPr snapToGrid="0" snapToObjects="1">
      <p:cViewPr varScale="1">
        <p:scale>
          <a:sx n="110" d="100"/>
          <a:sy n="11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tp.edu.co/gestioncalidad/documentos-procesos/6/1/Personal" TargetMode="External"/><Relationship Id="rId4" Type="http://schemas.openxmlformats.org/officeDocument/2006/relationships/hyperlink" Target="mailto:legalizacion@utp.edu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048217" y="6245526"/>
            <a:ext cx="3948469" cy="369332"/>
          </a:xfrm>
          <a:prstGeom prst="rect">
            <a:avLst/>
          </a:prstGeom>
          <a:solidFill>
            <a:srgbClr val="02062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ADMINISTRACIÓN DE PERSONAL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 rot="2700000">
            <a:off x="11318677" y="338268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spc="300" dirty="0" smtClean="0">
                <a:solidFill>
                  <a:schemeClr val="bg1"/>
                </a:solidFill>
                <a:latin typeface="Myriad Pro Condensed" charset="0"/>
                <a:ea typeface="Myriad Pro Condensed" charset="0"/>
                <a:cs typeface="Myriad Pro Condensed" charset="0"/>
              </a:rPr>
              <a:t>TIP</a:t>
            </a:r>
            <a:endParaRPr lang="es-ES_tradnl" sz="2000" spc="300" dirty="0">
              <a:solidFill>
                <a:schemeClr val="bg1"/>
              </a:solidFill>
              <a:latin typeface="Myriad Pro Condensed" charset="0"/>
              <a:ea typeface="Myriad Pro Condensed" charset="0"/>
              <a:cs typeface="Myriad Pro Condensed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18229" y="733675"/>
            <a:ext cx="6468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spc="300" dirty="0" smtClean="0">
                <a:solidFill>
                  <a:schemeClr val="bg1"/>
                </a:solidFill>
              </a:rPr>
              <a:t>Diligenciamiento Formato Autorización Uso de Datos Personales y Consulta de Inhabilidades</a:t>
            </a:r>
            <a:endParaRPr lang="es-ES_tradnl" sz="2200" b="1" spc="300" dirty="0">
              <a:solidFill>
                <a:schemeClr val="bg1"/>
              </a:solidFill>
            </a:endParaRPr>
          </a:p>
        </p:txBody>
      </p:sp>
      <p:pic>
        <p:nvPicPr>
          <p:cNvPr id="1026" name="Picture 2" descr="Resultado de imagen para personas animadas hablan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98" y="2165519"/>
            <a:ext cx="21526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904107" y="2055966"/>
            <a:ext cx="649659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CO" sz="1700" b="1" dirty="0" smtClean="0">
                <a:solidFill>
                  <a:srgbClr val="003E69"/>
                </a:solidFill>
              </a:rPr>
              <a:t>Estimados docentes y administrativos</a:t>
            </a:r>
          </a:p>
          <a:p>
            <a:pPr algn="ctr"/>
            <a:endParaRPr lang="es-ES_tradnl" altLang="es-CO" sz="1700" b="1" dirty="0" smtClean="0">
              <a:solidFill>
                <a:srgbClr val="003E69"/>
              </a:solidFill>
            </a:endParaRPr>
          </a:p>
          <a:p>
            <a:pPr algn="just"/>
            <a:r>
              <a:rPr lang="es-ES_tradnl" altLang="es-CO" sz="1700" b="1" dirty="0" smtClean="0">
                <a:solidFill>
                  <a:srgbClr val="003E69"/>
                </a:solidFill>
              </a:rPr>
              <a:t>Recuerde el diligenciamiento del formato “132-F120 AUTORIZACION DE USO DE DATOS PERSONALES Y CONSULTA DE INHABILIDADES POR DELITOS SEXUALES EN CONTRA DE MENORES” en atención a la normatividad relacionada en la Circular No. 80 de 2020 de Gestión del Talento Humano y enviarlo al correo </a:t>
            </a:r>
            <a:r>
              <a:rPr lang="es-ES_tradnl" altLang="es-CO" sz="1700" b="1" dirty="0" smtClean="0">
                <a:solidFill>
                  <a:srgbClr val="003E69"/>
                </a:solidFill>
                <a:hlinkClick r:id="rId4"/>
              </a:rPr>
              <a:t>legalizacion@utp.edu.co</a:t>
            </a:r>
            <a:endParaRPr lang="es-ES_tradnl" altLang="es-CO" sz="1700" b="1" dirty="0" smtClean="0">
              <a:solidFill>
                <a:srgbClr val="003E69"/>
              </a:solidFill>
            </a:endParaRPr>
          </a:p>
          <a:p>
            <a:pPr algn="just"/>
            <a:endParaRPr lang="es-ES_tradnl" altLang="es-CO" sz="2400" b="1" dirty="0" smtClean="0">
              <a:solidFill>
                <a:srgbClr val="003E69"/>
              </a:solidFill>
            </a:endParaRPr>
          </a:p>
          <a:p>
            <a:pPr algn="just"/>
            <a:r>
              <a:rPr lang="es-CO" sz="1600" dirty="0">
                <a:hlinkClick r:id="rId5"/>
              </a:rPr>
              <a:t>https://www.utp.edu.co/gestioncalidad/documentos-procesos/6/1/Personal</a:t>
            </a:r>
            <a:endParaRPr lang="es-ES_tradnl" altLang="es-CO" sz="1600" b="1" dirty="0">
              <a:solidFill>
                <a:srgbClr val="003E69"/>
              </a:solidFill>
            </a:endParaRPr>
          </a:p>
          <a:p>
            <a:pPr algn="just"/>
            <a:endParaRPr lang="es-ES_tradnl" altLang="es-CO" sz="2400" b="1" dirty="0" smtClean="0">
              <a:solidFill>
                <a:srgbClr val="003E69"/>
              </a:solidFill>
            </a:endParaRPr>
          </a:p>
          <a:p>
            <a:pPr algn="ctr"/>
            <a:r>
              <a:rPr lang="es-CO" sz="1000" b="1" dirty="0"/>
              <a:t>Ley 1581 de 2012, su Decreto Reglamentario 1377 de 2013 y la directriz de datos personales (Resolución No. 6123 del 05 de diciembre de 2017)</a:t>
            </a:r>
            <a:endParaRPr lang="es-ES_tradnl" sz="1000" b="1" dirty="0">
              <a:solidFill>
                <a:srgbClr val="003E69"/>
              </a:solidFill>
              <a:latin typeface="Calibri Light" panose="020F0302020204030204" pitchFamily="34" charset="0"/>
            </a:endParaRPr>
          </a:p>
          <a:p>
            <a:pPr algn="just"/>
            <a:endParaRPr lang="es-ES_tradnl" sz="2400" b="1" dirty="0" smtClean="0">
              <a:solidFill>
                <a:srgbClr val="003E69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s-CO" sz="1000" b="1" dirty="0" smtClean="0">
                <a:latin typeface="Calibri Light" panose="020F0302020204030204" pitchFamily="34" charset="0"/>
              </a:rPr>
              <a:t> </a:t>
            </a:r>
            <a:endParaRPr lang="es-CO" sz="2400" dirty="0"/>
          </a:p>
        </p:txBody>
      </p:sp>
      <p:sp>
        <p:nvSpPr>
          <p:cNvPr id="6" name="Rectángulo 5"/>
          <p:cNvSpPr/>
          <p:nvPr/>
        </p:nvSpPr>
        <p:spPr>
          <a:xfrm>
            <a:off x="2864315" y="5765974"/>
            <a:ext cx="83272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dirty="0" smtClean="0">
                <a:solidFill>
                  <a:srgbClr val="009999"/>
                </a:solidFill>
                <a:latin typeface="Calibri Light" panose="020F0302020204030204" pitchFamily="34" charset="0"/>
              </a:rPr>
              <a:t>Agradecemos </a:t>
            </a:r>
            <a:r>
              <a:rPr lang="es-CO" sz="2000" b="1" dirty="0">
                <a:solidFill>
                  <a:srgbClr val="009999"/>
                </a:solidFill>
                <a:latin typeface="Calibri Light" panose="020F0302020204030204" pitchFamily="34" charset="0"/>
              </a:rPr>
              <a:t>su participación y compromiso en este propósito institucional</a:t>
            </a:r>
            <a:endParaRPr lang="es-ES" sz="2000" b="1" dirty="0">
              <a:solidFill>
                <a:srgbClr val="00999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110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Condensed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Ayala Jimenez</dc:creator>
  <cp:lastModifiedBy>Usuario UTP</cp:lastModifiedBy>
  <cp:revision>19</cp:revision>
  <dcterms:created xsi:type="dcterms:W3CDTF">2016-06-27T21:39:33Z</dcterms:created>
  <dcterms:modified xsi:type="dcterms:W3CDTF">2020-06-18T14:01:59Z</dcterms:modified>
</cp:coreProperties>
</file>