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872" r:id="rId2"/>
    <p:sldId id="868" r:id="rId3"/>
  </p:sldIdLst>
  <p:sldSz cx="12192000" cy="6858000"/>
  <p:notesSz cx="6881813" cy="92964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8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04040"/>
    <a:srgbClr val="FFFF66"/>
    <a:srgbClr val="F4D171"/>
    <a:srgbClr val="001326"/>
    <a:srgbClr val="E6E6E6"/>
    <a:srgbClr val="F78819"/>
    <a:srgbClr val="00FF00"/>
    <a:srgbClr val="63B2F3"/>
    <a:srgbClr val="B3B9C7"/>
    <a:srgbClr val="AEC8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456" autoAdjust="0"/>
    <p:restoredTop sz="86745" autoAdjust="0"/>
  </p:normalViewPr>
  <p:slideViewPr>
    <p:cSldViewPr snapToGrid="0">
      <p:cViewPr varScale="1">
        <p:scale>
          <a:sx n="49" d="100"/>
          <a:sy n="49" d="100"/>
        </p:scale>
        <p:origin x="-96" y="-570"/>
      </p:cViewPr>
      <p:guideLst>
        <p:guide orient="horz" pos="2228"/>
        <p:guide pos="37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 snapToGrid="0">
      <p:cViewPr varScale="1">
        <p:scale>
          <a:sx n="98" d="100"/>
          <a:sy n="98" d="100"/>
        </p:scale>
        <p:origin x="358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AF0B3E3-25F8-4DD1-ACF9-21FBA660B475}" type="datetimeFigureOut">
              <a:rPr lang="es-CO" smtClean="0"/>
              <a:pPr/>
              <a:t>22/10/2020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34B7621-8D67-4D56-89FE-378C17676D8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860091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DEBFE57-56B3-46E6-9EEC-5BC03980B9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B880D0-0A3E-459B-B8E4-3522575967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0E342E-54ED-4508-BF7E-8369FFAD2F3D}" type="datetimeFigureOut">
              <a:rPr lang="id-ID"/>
              <a:pPr>
                <a:defRPr/>
              </a:pPr>
              <a:t>22/10/2020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D40B0E3-7D15-436E-9292-A9B7341654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6007EF11-58B9-42CC-A26E-C1FA9ECAD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1818C6-8301-4DB3-9AEA-8A7ACF824E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C1037A-CB82-49FE-8177-ABC400D66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614413-C7D1-46B0-A3CA-2F3B997D97AB}" type="slidenum">
              <a:rPr lang="id-ID"/>
              <a:pPr>
                <a:defRPr/>
              </a:pPr>
              <a:t>‹Nº›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338737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516086" y="-1"/>
            <a:ext cx="8675914" cy="686525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8360229 w 12192000"/>
              <a:gd name="connsiteY0" fmla="*/ 0 h 6903719"/>
              <a:gd name="connsiteX1" fmla="*/ 12192000 w 12192000"/>
              <a:gd name="connsiteY1" fmla="*/ 45719 h 6903719"/>
              <a:gd name="connsiteX2" fmla="*/ 12192000 w 12192000"/>
              <a:gd name="connsiteY2" fmla="*/ 6903719 h 6903719"/>
              <a:gd name="connsiteX3" fmla="*/ 0 w 12192000"/>
              <a:gd name="connsiteY3" fmla="*/ 6903719 h 6903719"/>
              <a:gd name="connsiteX4" fmla="*/ 8360229 w 12192000"/>
              <a:gd name="connsiteY4" fmla="*/ 0 h 6903719"/>
              <a:gd name="connsiteX0" fmla="*/ 8322129 w 12192000"/>
              <a:gd name="connsiteY0" fmla="*/ 76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322129 w 12192000"/>
              <a:gd name="connsiteY4" fmla="*/ 7621 h 6858000"/>
              <a:gd name="connsiteX0" fmla="*/ 3416300 w 7286171"/>
              <a:gd name="connsiteY0" fmla="*/ 7621 h 6858000"/>
              <a:gd name="connsiteX1" fmla="*/ 7286171 w 7286171"/>
              <a:gd name="connsiteY1" fmla="*/ 0 h 6858000"/>
              <a:gd name="connsiteX2" fmla="*/ 7286171 w 7286171"/>
              <a:gd name="connsiteY2" fmla="*/ 6858000 h 6858000"/>
              <a:gd name="connsiteX3" fmla="*/ 0 w 7286171"/>
              <a:gd name="connsiteY3" fmla="*/ 5508172 h 6858000"/>
              <a:gd name="connsiteX4" fmla="*/ 3416300 w 7286171"/>
              <a:gd name="connsiteY4" fmla="*/ 7621 h 6858000"/>
              <a:gd name="connsiteX0" fmla="*/ 3416300 w 7286171"/>
              <a:gd name="connsiteY0" fmla="*/ 7621 h 6969874"/>
              <a:gd name="connsiteX1" fmla="*/ 7286171 w 7286171"/>
              <a:gd name="connsiteY1" fmla="*/ 0 h 6969874"/>
              <a:gd name="connsiteX2" fmla="*/ 7286171 w 7286171"/>
              <a:gd name="connsiteY2" fmla="*/ 6858000 h 6969874"/>
              <a:gd name="connsiteX3" fmla="*/ 957942 w 7286171"/>
              <a:gd name="connsiteY3" fmla="*/ 6865257 h 6969874"/>
              <a:gd name="connsiteX4" fmla="*/ 0 w 7286171"/>
              <a:gd name="connsiteY4" fmla="*/ 5508172 h 6969874"/>
              <a:gd name="connsiteX5" fmla="*/ 3416300 w 7286171"/>
              <a:gd name="connsiteY5" fmla="*/ 7621 h 6969874"/>
              <a:gd name="connsiteX0" fmla="*/ 3416300 w 7286171"/>
              <a:gd name="connsiteY0" fmla="*/ 7621 h 6865257"/>
              <a:gd name="connsiteX1" fmla="*/ 7286171 w 7286171"/>
              <a:gd name="connsiteY1" fmla="*/ 0 h 6865257"/>
              <a:gd name="connsiteX2" fmla="*/ 7286171 w 7286171"/>
              <a:gd name="connsiteY2" fmla="*/ 6858000 h 6865257"/>
              <a:gd name="connsiteX3" fmla="*/ 957942 w 7286171"/>
              <a:gd name="connsiteY3" fmla="*/ 6865257 h 6865257"/>
              <a:gd name="connsiteX4" fmla="*/ 0 w 7286171"/>
              <a:gd name="connsiteY4" fmla="*/ 5508172 h 6865257"/>
              <a:gd name="connsiteX5" fmla="*/ 3416300 w 7286171"/>
              <a:gd name="connsiteY5" fmla="*/ 7621 h 6865257"/>
              <a:gd name="connsiteX0" fmla="*/ 3416300 w 7286171"/>
              <a:gd name="connsiteY0" fmla="*/ 7621 h 6865257"/>
              <a:gd name="connsiteX1" fmla="*/ 7286171 w 7286171"/>
              <a:gd name="connsiteY1" fmla="*/ 0 h 6865257"/>
              <a:gd name="connsiteX2" fmla="*/ 7286171 w 7286171"/>
              <a:gd name="connsiteY2" fmla="*/ 6858000 h 6865257"/>
              <a:gd name="connsiteX3" fmla="*/ 957942 w 7286171"/>
              <a:gd name="connsiteY3" fmla="*/ 6865257 h 6865257"/>
              <a:gd name="connsiteX4" fmla="*/ 0 w 7286171"/>
              <a:gd name="connsiteY4" fmla="*/ 5508172 h 6865257"/>
              <a:gd name="connsiteX5" fmla="*/ 3416300 w 7286171"/>
              <a:gd name="connsiteY5" fmla="*/ 7621 h 6865257"/>
              <a:gd name="connsiteX0" fmla="*/ 3416300 w 7286171"/>
              <a:gd name="connsiteY0" fmla="*/ 7621 h 6865257"/>
              <a:gd name="connsiteX1" fmla="*/ 7286171 w 7286171"/>
              <a:gd name="connsiteY1" fmla="*/ 0 h 6865257"/>
              <a:gd name="connsiteX2" fmla="*/ 7286171 w 7286171"/>
              <a:gd name="connsiteY2" fmla="*/ 6858000 h 6865257"/>
              <a:gd name="connsiteX3" fmla="*/ 957942 w 7286171"/>
              <a:gd name="connsiteY3" fmla="*/ 6865257 h 6865257"/>
              <a:gd name="connsiteX4" fmla="*/ 0 w 7286171"/>
              <a:gd name="connsiteY4" fmla="*/ 5508172 h 6865257"/>
              <a:gd name="connsiteX5" fmla="*/ 3416300 w 7286171"/>
              <a:gd name="connsiteY5" fmla="*/ 7621 h 6865257"/>
              <a:gd name="connsiteX0" fmla="*/ 3416300 w 7286171"/>
              <a:gd name="connsiteY0" fmla="*/ 7621 h 6865257"/>
              <a:gd name="connsiteX1" fmla="*/ 7286171 w 7286171"/>
              <a:gd name="connsiteY1" fmla="*/ 0 h 6865257"/>
              <a:gd name="connsiteX2" fmla="*/ 7286171 w 7286171"/>
              <a:gd name="connsiteY2" fmla="*/ 6858000 h 6865257"/>
              <a:gd name="connsiteX3" fmla="*/ 957942 w 7286171"/>
              <a:gd name="connsiteY3" fmla="*/ 6865257 h 6865257"/>
              <a:gd name="connsiteX4" fmla="*/ 0 w 7286171"/>
              <a:gd name="connsiteY4" fmla="*/ 5508172 h 6865257"/>
              <a:gd name="connsiteX5" fmla="*/ 3416300 w 7286171"/>
              <a:gd name="connsiteY5" fmla="*/ 7621 h 6865257"/>
              <a:gd name="connsiteX0" fmla="*/ 3967843 w 7837714"/>
              <a:gd name="connsiteY0" fmla="*/ 7621 h 6865257"/>
              <a:gd name="connsiteX1" fmla="*/ 7837714 w 7837714"/>
              <a:gd name="connsiteY1" fmla="*/ 0 h 6865257"/>
              <a:gd name="connsiteX2" fmla="*/ 7837714 w 7837714"/>
              <a:gd name="connsiteY2" fmla="*/ 6858000 h 6865257"/>
              <a:gd name="connsiteX3" fmla="*/ 1509485 w 7837714"/>
              <a:gd name="connsiteY3" fmla="*/ 6865257 h 6865257"/>
              <a:gd name="connsiteX4" fmla="*/ 0 w 7837714"/>
              <a:gd name="connsiteY4" fmla="*/ 5638800 h 6865257"/>
              <a:gd name="connsiteX5" fmla="*/ 3967843 w 7837714"/>
              <a:gd name="connsiteY5" fmla="*/ 7621 h 6865257"/>
              <a:gd name="connsiteX0" fmla="*/ 5070929 w 7837714"/>
              <a:gd name="connsiteY0" fmla="*/ 7621 h 6865257"/>
              <a:gd name="connsiteX1" fmla="*/ 7837714 w 7837714"/>
              <a:gd name="connsiteY1" fmla="*/ 0 h 6865257"/>
              <a:gd name="connsiteX2" fmla="*/ 7837714 w 7837714"/>
              <a:gd name="connsiteY2" fmla="*/ 6858000 h 6865257"/>
              <a:gd name="connsiteX3" fmla="*/ 1509485 w 7837714"/>
              <a:gd name="connsiteY3" fmla="*/ 6865257 h 6865257"/>
              <a:gd name="connsiteX4" fmla="*/ 0 w 7837714"/>
              <a:gd name="connsiteY4" fmla="*/ 5638800 h 6865257"/>
              <a:gd name="connsiteX5" fmla="*/ 5070929 w 7837714"/>
              <a:gd name="connsiteY5" fmla="*/ 7621 h 6865257"/>
              <a:gd name="connsiteX0" fmla="*/ 5909129 w 8675914"/>
              <a:gd name="connsiteY0" fmla="*/ 7621 h 6865257"/>
              <a:gd name="connsiteX1" fmla="*/ 8675914 w 8675914"/>
              <a:gd name="connsiteY1" fmla="*/ 0 h 6865257"/>
              <a:gd name="connsiteX2" fmla="*/ 8675914 w 8675914"/>
              <a:gd name="connsiteY2" fmla="*/ 6858000 h 6865257"/>
              <a:gd name="connsiteX3" fmla="*/ 2347685 w 8675914"/>
              <a:gd name="connsiteY3" fmla="*/ 6865257 h 6865257"/>
              <a:gd name="connsiteX4" fmla="*/ 0 w 8675914"/>
              <a:gd name="connsiteY4" fmla="*/ 5600700 h 6865257"/>
              <a:gd name="connsiteX5" fmla="*/ 5909129 w 8675914"/>
              <a:gd name="connsiteY5" fmla="*/ 7621 h 6865257"/>
              <a:gd name="connsiteX0" fmla="*/ 5909129 w 8675914"/>
              <a:gd name="connsiteY0" fmla="*/ 7621 h 6865257"/>
              <a:gd name="connsiteX1" fmla="*/ 8675914 w 8675914"/>
              <a:gd name="connsiteY1" fmla="*/ 0 h 6865257"/>
              <a:gd name="connsiteX2" fmla="*/ 8675914 w 8675914"/>
              <a:gd name="connsiteY2" fmla="*/ 6858000 h 6865257"/>
              <a:gd name="connsiteX3" fmla="*/ 1509485 w 8675914"/>
              <a:gd name="connsiteY3" fmla="*/ 6865257 h 6865257"/>
              <a:gd name="connsiteX4" fmla="*/ 0 w 8675914"/>
              <a:gd name="connsiteY4" fmla="*/ 5600700 h 6865257"/>
              <a:gd name="connsiteX5" fmla="*/ 5909129 w 8675914"/>
              <a:gd name="connsiteY5" fmla="*/ 7621 h 6865257"/>
              <a:gd name="connsiteX0" fmla="*/ 5909129 w 8675914"/>
              <a:gd name="connsiteY0" fmla="*/ 7621 h 6865257"/>
              <a:gd name="connsiteX1" fmla="*/ 8675914 w 8675914"/>
              <a:gd name="connsiteY1" fmla="*/ 0 h 6865257"/>
              <a:gd name="connsiteX2" fmla="*/ 8675914 w 8675914"/>
              <a:gd name="connsiteY2" fmla="*/ 6858000 h 6865257"/>
              <a:gd name="connsiteX3" fmla="*/ 1456145 w 8675914"/>
              <a:gd name="connsiteY3" fmla="*/ 6865257 h 6865257"/>
              <a:gd name="connsiteX4" fmla="*/ 0 w 8675914"/>
              <a:gd name="connsiteY4" fmla="*/ 5600700 h 6865257"/>
              <a:gd name="connsiteX5" fmla="*/ 5909129 w 8675914"/>
              <a:gd name="connsiteY5" fmla="*/ 7621 h 6865257"/>
              <a:gd name="connsiteX0" fmla="*/ 5909129 w 8675914"/>
              <a:gd name="connsiteY0" fmla="*/ 7621 h 6865257"/>
              <a:gd name="connsiteX1" fmla="*/ 8675914 w 8675914"/>
              <a:gd name="connsiteY1" fmla="*/ 0 h 6865257"/>
              <a:gd name="connsiteX2" fmla="*/ 8675914 w 8675914"/>
              <a:gd name="connsiteY2" fmla="*/ 6858000 h 6865257"/>
              <a:gd name="connsiteX3" fmla="*/ 1463765 w 8675914"/>
              <a:gd name="connsiteY3" fmla="*/ 6865257 h 6865257"/>
              <a:gd name="connsiteX4" fmla="*/ 0 w 8675914"/>
              <a:gd name="connsiteY4" fmla="*/ 5600700 h 6865257"/>
              <a:gd name="connsiteX5" fmla="*/ 5909129 w 8675914"/>
              <a:gd name="connsiteY5" fmla="*/ 7621 h 686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5914" h="6865257">
                <a:moveTo>
                  <a:pt x="5909129" y="7621"/>
                </a:moveTo>
                <a:lnTo>
                  <a:pt x="8675914" y="0"/>
                </a:lnTo>
                <a:lnTo>
                  <a:pt x="8675914" y="6858000"/>
                </a:lnTo>
                <a:lnTo>
                  <a:pt x="1463765" y="6865257"/>
                </a:lnTo>
                <a:lnTo>
                  <a:pt x="0" y="5600700"/>
                </a:lnTo>
                <a:lnTo>
                  <a:pt x="5909129" y="7621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="" xmlns:p14="http://schemas.microsoft.com/office/powerpoint/2010/main" val="202792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2">
            <a:extLst>
              <a:ext uri="{FF2B5EF4-FFF2-40B4-BE49-F238E27FC236}">
                <a16:creationId xmlns:a16="http://schemas.microsoft.com/office/drawing/2014/main" xmlns="" id="{6CD8D518-E691-4698-8570-A1A6FC16ADB1}"/>
              </a:ext>
            </a:extLst>
          </p:cNvPr>
          <p:cNvSpPr/>
          <p:nvPr userDrawn="1"/>
        </p:nvSpPr>
        <p:spPr>
          <a:xfrm rot="5400000">
            <a:off x="11261196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94FD6F22-9DBE-44DF-A89A-4886998912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4847" y="14817"/>
            <a:ext cx="560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9DFF7E8E-AD57-4B38-9EC3-3B1CCAEBBE45}" type="slidenum">
              <a:rPr lang="id-ID" altLang="es-CO" sz="1600" b="1">
                <a:solidFill>
                  <a:schemeClr val="bg1"/>
                </a:solidFill>
              </a:rPr>
              <a:pPr algn="ctr" eaLnBrk="1" hangingPunct="1"/>
              <a:t>‹Nº›</a:t>
            </a:fld>
            <a:endParaRPr lang="id-ID" altLang="es-CO" sz="200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-3" y="0"/>
            <a:ext cx="12191997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xmlns="" id="{7A945FB2-2BC6-49B1-9916-6546F1AD1B23}"/>
              </a:ext>
            </a:extLst>
          </p:cNvPr>
          <p:cNvSpPr txBox="1"/>
          <p:nvPr userDrawn="1"/>
        </p:nvSpPr>
        <p:spPr>
          <a:xfrm>
            <a:off x="-3" y="631254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INTEGRIDAD - SEGURIDAD - HONOR - VALOR </a:t>
            </a:r>
            <a:r>
              <a:rPr lang="es-CO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- COMPROMISO</a:t>
            </a:r>
            <a:endParaRPr lang="id-ID" sz="16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690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4">
            <a:extLst>
              <a:ext uri="{FF2B5EF4-FFF2-40B4-BE49-F238E27FC236}">
                <a16:creationId xmlns:a16="http://schemas.microsoft.com/office/drawing/2014/main" xmlns="" id="{851DA7AB-2709-4B49-9167-4D002C9F894E}"/>
              </a:ext>
            </a:extLst>
          </p:cNvPr>
          <p:cNvSpPr/>
          <p:nvPr userDrawn="1"/>
        </p:nvSpPr>
        <p:spPr>
          <a:xfrm rot="5400000">
            <a:off x="11218865" y="46038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80C488AD-80E7-4BBE-A547-A1DF75B04F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513" y="57153"/>
            <a:ext cx="560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8A824CDB-FA85-4D19-B83F-D6525D70820E}" type="slidenum">
              <a:rPr lang="id-ID" altLang="es-CO" sz="1600" b="1">
                <a:solidFill>
                  <a:prstClr val="white"/>
                </a:solidFill>
              </a:rPr>
              <a:pPr algn="ctr" eaLnBrk="1" hangingPunct="1"/>
              <a:t>‹Nº›</a:t>
            </a:fld>
            <a:endParaRPr lang="id-ID" altLang="es-CO" sz="2000">
              <a:solidFill>
                <a:prstClr val="white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193654F-F932-F649-BD0F-7C7EBBFF7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6">
            <a:extLst>
              <a:ext uri="{FF2B5EF4-FFF2-40B4-BE49-F238E27FC236}">
                <a16:creationId xmlns:a16="http://schemas.microsoft.com/office/drawing/2014/main" xmlns="" id="{6654331C-70C9-4BAD-B967-9E278EE534A0}"/>
              </a:ext>
            </a:extLst>
          </p:cNvPr>
          <p:cNvSpPr/>
          <p:nvPr userDrawn="1"/>
        </p:nvSpPr>
        <p:spPr>
          <a:xfrm rot="5400000">
            <a:off x="11383170" y="46038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54DB7890-6396-4CEC-99F6-016B87489B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76818" y="57153"/>
            <a:ext cx="560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E7075CB5-D972-46F1-A0FA-ADF91D836E6D}" type="slidenum">
              <a:rPr lang="id-ID" altLang="es-CO" sz="1600" b="1">
                <a:solidFill>
                  <a:prstClr val="white"/>
                </a:solidFill>
              </a:rPr>
              <a:pPr algn="ctr" eaLnBrk="1" hangingPunct="1"/>
              <a:t>‹Nº›</a:t>
            </a:fld>
            <a:endParaRPr lang="id-ID" altLang="es-CO" sz="2000" dirty="0">
              <a:solidFill>
                <a:prstClr val="whit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6" y="2725"/>
            <a:ext cx="1939516" cy="132738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78DAE63-EDCE-6C45-90FD-130F9E1BEDC2}"/>
              </a:ext>
            </a:extLst>
          </p:cNvPr>
          <p:cNvSpPr/>
          <p:nvPr userDrawn="1"/>
        </p:nvSpPr>
        <p:spPr>
          <a:xfrm>
            <a:off x="3468237" y="6374978"/>
            <a:ext cx="5634857" cy="343322"/>
          </a:xfrm>
          <a:prstGeom prst="rect">
            <a:avLst/>
          </a:prstGeom>
          <a:solidFill>
            <a:schemeClr val="accent1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xmlns="" id="{25286204-541A-A848-A726-CECA87C698F0}"/>
              </a:ext>
            </a:extLst>
          </p:cNvPr>
          <p:cNvSpPr txBox="1"/>
          <p:nvPr userDrawn="1"/>
        </p:nvSpPr>
        <p:spPr>
          <a:xfrm>
            <a:off x="3542221" y="6379746"/>
            <a:ext cx="5486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INTEGRIDAD</a:t>
            </a:r>
            <a:r>
              <a:rPr kumimoji="0" lang="es-CO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s-C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SEGURIDAD - HONOR - VALOR</a:t>
            </a:r>
            <a:r>
              <a:rPr kumimoji="0" lang="es-CO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s-C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COMPROMISO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5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4">
            <a:extLst>
              <a:ext uri="{FF2B5EF4-FFF2-40B4-BE49-F238E27FC236}">
                <a16:creationId xmlns:a16="http://schemas.microsoft.com/office/drawing/2014/main" xmlns="" id="{851DA7AB-2709-4B49-9167-4D002C9F894E}"/>
              </a:ext>
            </a:extLst>
          </p:cNvPr>
          <p:cNvSpPr/>
          <p:nvPr userDrawn="1"/>
        </p:nvSpPr>
        <p:spPr>
          <a:xfrm rot="5400000">
            <a:off x="11218865" y="46038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80C488AD-80E7-4BBE-A547-A1DF75B04F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513" y="57153"/>
            <a:ext cx="560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8A824CDB-FA85-4D19-B83F-D6525D70820E}" type="slidenum">
              <a:rPr lang="id-ID" altLang="es-CO" sz="1600" b="1">
                <a:solidFill>
                  <a:prstClr val="white"/>
                </a:solidFill>
              </a:rPr>
              <a:pPr algn="ctr" eaLnBrk="1" hangingPunct="1"/>
              <a:t>‹Nº›</a:t>
            </a:fld>
            <a:endParaRPr lang="id-ID" altLang="es-CO" sz="2000">
              <a:solidFill>
                <a:prstClr val="white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193654F-F932-F649-BD0F-7C7EBBFF7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6">
            <a:extLst>
              <a:ext uri="{FF2B5EF4-FFF2-40B4-BE49-F238E27FC236}">
                <a16:creationId xmlns:a16="http://schemas.microsoft.com/office/drawing/2014/main" xmlns="" id="{6654331C-70C9-4BAD-B967-9E278EE534A0}"/>
              </a:ext>
            </a:extLst>
          </p:cNvPr>
          <p:cNvSpPr/>
          <p:nvPr userDrawn="1"/>
        </p:nvSpPr>
        <p:spPr>
          <a:xfrm rot="5400000">
            <a:off x="11383170" y="46038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54DB7890-6396-4CEC-99F6-016B87489B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76818" y="57153"/>
            <a:ext cx="560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E7075CB5-D972-46F1-A0FA-ADF91D836E6D}" type="slidenum">
              <a:rPr lang="id-ID" altLang="es-CO" sz="1600" b="1">
                <a:solidFill>
                  <a:prstClr val="white"/>
                </a:solidFill>
              </a:rPr>
              <a:pPr algn="ctr" eaLnBrk="1" hangingPunct="1"/>
              <a:t>‹Nº›</a:t>
            </a:fld>
            <a:endParaRPr lang="id-ID" altLang="es-CO" sz="2000" dirty="0">
              <a:solidFill>
                <a:prstClr val="whit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6" y="2725"/>
            <a:ext cx="1939516" cy="132738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78DAE63-EDCE-6C45-90FD-130F9E1BEDC2}"/>
              </a:ext>
            </a:extLst>
          </p:cNvPr>
          <p:cNvSpPr/>
          <p:nvPr userDrawn="1"/>
        </p:nvSpPr>
        <p:spPr>
          <a:xfrm>
            <a:off x="3468237" y="6374978"/>
            <a:ext cx="5634857" cy="343322"/>
          </a:xfrm>
          <a:prstGeom prst="rect">
            <a:avLst/>
          </a:prstGeom>
          <a:solidFill>
            <a:schemeClr val="accent1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xmlns="" id="{25286204-541A-A848-A726-CECA87C698F0}"/>
              </a:ext>
            </a:extLst>
          </p:cNvPr>
          <p:cNvSpPr txBox="1"/>
          <p:nvPr userDrawn="1"/>
        </p:nvSpPr>
        <p:spPr>
          <a:xfrm>
            <a:off x="3542221" y="6379746"/>
            <a:ext cx="5486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INTEGRIDAD</a:t>
            </a:r>
            <a:r>
              <a:rPr kumimoji="0" lang="es-CO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s-C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SEGURIDAD - HONOR - VALOR</a:t>
            </a:r>
            <a:r>
              <a:rPr kumimoji="0" lang="es-CO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s-C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COMPROMISO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8 Decisión">
            <a:extLst>
              <a:ext uri="{FF2B5EF4-FFF2-40B4-BE49-F238E27FC236}">
                <a16:creationId xmlns:a16="http://schemas.microsoft.com/office/drawing/2014/main" xmlns="" id="{324FC889-0195-5747-A854-4AF6BBB74CBA}"/>
              </a:ext>
            </a:extLst>
          </p:cNvPr>
          <p:cNvSpPr/>
          <p:nvPr userDrawn="1"/>
        </p:nvSpPr>
        <p:spPr bwMode="auto">
          <a:xfrm>
            <a:off x="3312398" y="1051577"/>
            <a:ext cx="5966081" cy="65952"/>
          </a:xfrm>
          <a:prstGeom prst="flowChartDecision">
            <a:avLst/>
          </a:prstGeom>
          <a:gradFill>
            <a:gsLst>
              <a:gs pos="45000">
                <a:schemeClr val="tx2">
                  <a:lumMod val="50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0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4">
            <a:extLst>
              <a:ext uri="{FF2B5EF4-FFF2-40B4-BE49-F238E27FC236}">
                <a16:creationId xmlns:a16="http://schemas.microsoft.com/office/drawing/2014/main" xmlns="" id="{851DA7AB-2709-4B49-9167-4D002C9F894E}"/>
              </a:ext>
            </a:extLst>
          </p:cNvPr>
          <p:cNvSpPr/>
          <p:nvPr userDrawn="1"/>
        </p:nvSpPr>
        <p:spPr>
          <a:xfrm rot="5400000">
            <a:off x="11218862" y="46038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80C488AD-80E7-4BBE-A547-A1DF75B04F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513" y="57150"/>
            <a:ext cx="560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824CDB-FA85-4D19-B83F-D6525D70820E}" type="slidenum">
              <a:rPr kumimoji="0" lang="id-ID" altLang="es-CO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altLang="es-C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47429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endParaRPr lang="id-ID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C78DAE63-EDCE-6C45-90FD-130F9E1BEDC2}"/>
              </a:ext>
            </a:extLst>
          </p:cNvPr>
          <p:cNvSpPr/>
          <p:nvPr userDrawn="1"/>
        </p:nvSpPr>
        <p:spPr>
          <a:xfrm>
            <a:off x="3468237" y="6374978"/>
            <a:ext cx="5634857" cy="343322"/>
          </a:xfrm>
          <a:prstGeom prst="rect">
            <a:avLst/>
          </a:prstGeom>
          <a:solidFill>
            <a:schemeClr val="accent1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xmlns="" id="{25286204-541A-A848-A726-CECA87C698F0}"/>
              </a:ext>
            </a:extLst>
          </p:cNvPr>
          <p:cNvSpPr txBox="1"/>
          <p:nvPr userDrawn="1"/>
        </p:nvSpPr>
        <p:spPr>
          <a:xfrm>
            <a:off x="3542221" y="6379746"/>
            <a:ext cx="5486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INTEGRIDAD</a:t>
            </a:r>
            <a:r>
              <a:rPr kumimoji="0" lang="es-CO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s-C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SEGURIDAD - HONOR - VALOR</a:t>
            </a:r>
            <a:r>
              <a:rPr kumimoji="0" lang="es-CO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s-C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COMPROMISO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99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="" xmlns:p14="http://schemas.microsoft.com/office/powerpoint/2010/main" val="367403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7" r:id="rId2"/>
    <p:sldLayoutId id="2147483958" r:id="rId3"/>
    <p:sldLayoutId id="2147483914" r:id="rId4"/>
    <p:sldLayoutId id="2147483957" r:id="rId5"/>
    <p:sldLayoutId id="2147483941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orporacion.mil.co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mailto:juan.martinezc@fac.mil.c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Wilmar.portillo@fac.mil.co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8">
            <a:extLst>
              <a:ext uri="{FF2B5EF4-FFF2-40B4-BE49-F238E27FC236}">
                <a16:creationId xmlns:a16="http://schemas.microsoft.com/office/drawing/2014/main" xmlns="" id="{7A945FB2-2BC6-49B1-9916-6546F1AD1B23}"/>
              </a:ext>
            </a:extLst>
          </p:cNvPr>
          <p:cNvSpPr txBox="1"/>
          <p:nvPr/>
        </p:nvSpPr>
        <p:spPr>
          <a:xfrm>
            <a:off x="-3" y="631254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INTEGRIDAD - SEGURIDAD - HONOR - VALOR </a:t>
            </a:r>
            <a:r>
              <a:rPr lang="es-CO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- COMPROMISO</a:t>
            </a:r>
            <a:endParaRPr lang="id-ID" sz="16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xmlns="" id="{86752CFD-B412-4284-ACBE-CFE94CCD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36" y="1065439"/>
            <a:ext cx="11731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 Arial"/>
              </a:rPr>
              <a:t>¿QUIERES SER </a:t>
            </a:r>
            <a:r>
              <a:rPr lang="es-CO" altLang="es-CO" sz="2800" b="1" dirty="0" smtClean="0">
                <a:solidFill>
                  <a:schemeClr val="bg1"/>
                </a:solidFill>
                <a:latin typeface=" Arial"/>
              </a:rPr>
              <a:t>OFICIAL</a:t>
            </a:r>
            <a:r>
              <a:rPr lang="es-CO" altLang="es-CO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 Arial"/>
              </a:rPr>
              <a:t>  DE TU FUERZA AÉREA COLOMBIANA?  </a:t>
            </a:r>
          </a:p>
          <a:p>
            <a:pPr algn="ctr" eaLnBrk="1" hangingPunct="1"/>
            <a:r>
              <a:rPr lang="es-CO" altLang="es-CO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 Arial"/>
              </a:rPr>
              <a:t> ¡ LAS INSCRIPCIONES ESTÁN ABIERTAS !</a:t>
            </a:r>
            <a:endParaRPr lang="id-ID" altLang="es-CO" sz="2800" dirty="0">
              <a:solidFill>
                <a:schemeClr val="accent4">
                  <a:lumMod val="60000"/>
                  <a:lumOff val="40000"/>
                </a:schemeClr>
              </a:solidFill>
              <a:latin typeface=" Arial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15C2C45B-D848-4E44-B19A-C3F7D9CB8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96" y="2318138"/>
            <a:ext cx="6016336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es-CO" alt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 </a:t>
            </a:r>
            <a:r>
              <a:rPr lang="es-CO" alt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www.incorporacion.mil.co</a:t>
            </a:r>
            <a:r>
              <a:rPr lang="es-CO" alt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conoce los    </a:t>
            </a:r>
            <a:r>
              <a:rPr lang="es-CO" alt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requisitos. </a:t>
            </a:r>
            <a:endParaRPr lang="es-CO" alt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+mj-lt"/>
              <a:buAutoNum type="arabicPeriod"/>
            </a:pPr>
            <a:endParaRPr lang="es-CO" alt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s-CO" alt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CO" alt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cumples, inscríbete e inicia el proceso de   </a:t>
            </a:r>
            <a:r>
              <a:rPr lang="es-CO" alt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selección</a:t>
            </a:r>
            <a:r>
              <a:rPr lang="es-CO" alt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s-CO" alt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s-CO" alt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Inscripciones abiertas hasta el </a:t>
            </a:r>
            <a:r>
              <a:rPr lang="es-CO" altLang="es-CO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 de </a:t>
            </a:r>
            <a:r>
              <a:rPr lang="es-CO" altLang="es-CO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Octubre de 2020</a:t>
            </a:r>
            <a:r>
              <a:rPr lang="es-CO" alt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s-CO" alt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s-CO" alt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Cumple </a:t>
            </a:r>
            <a:r>
              <a:rPr lang="es-CO" alt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 sueños y asegura tu futuro profesional, desarrollando una </a:t>
            </a:r>
            <a:r>
              <a:rPr lang="es-CO" alt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carrera que te llenará </a:t>
            </a:r>
            <a:r>
              <a:rPr lang="es-CO" alt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satisfacciones, sirviéndole al país</a:t>
            </a:r>
            <a:r>
              <a:rPr lang="es-CO" alt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CO" alt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Mayores informes: </a:t>
            </a:r>
            <a:r>
              <a:rPr lang="es-CO" b="1" dirty="0" smtClean="0">
                <a:solidFill>
                  <a:schemeClr val="bg1"/>
                </a:solidFill>
              </a:rPr>
              <a:t>3204508130- </a:t>
            </a:r>
            <a:r>
              <a:rPr lang="es-CO" b="1" u="sng" dirty="0" smtClean="0">
                <a:solidFill>
                  <a:srgbClr val="FFFF00"/>
                </a:solidFill>
                <a:hlinkClick r:id="rId4"/>
              </a:rPr>
              <a:t>juan.martinezc@</a:t>
            </a:r>
            <a:r>
              <a:rPr lang="es-CO" b="1" u="sng" dirty="0" smtClean="0">
                <a:solidFill>
                  <a:schemeClr val="bg1"/>
                </a:solidFill>
                <a:hlinkClick r:id="rId4"/>
              </a:rPr>
              <a:t>fac.mil.co</a:t>
            </a:r>
            <a:endParaRPr lang="es-CO" b="1" u="sng" dirty="0" smtClean="0">
              <a:solidFill>
                <a:schemeClr val="bg1"/>
              </a:solidFill>
            </a:endParaRPr>
          </a:p>
          <a:p>
            <a:r>
              <a:rPr lang="es-CO" alt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endParaRPr lang="es-CO" altLang="es-CO" b="1" u="sng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32" y="2492681"/>
            <a:ext cx="5668642" cy="3777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99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18" r="13318"/>
          <a:stretch>
            <a:fillRect/>
          </a:stretch>
        </p:blipFill>
        <p:spPr>
          <a:xfrm>
            <a:off x="1" y="0"/>
            <a:ext cx="7455878" cy="6883029"/>
          </a:xfr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8209F79-02DF-F849-8D57-BFC9156BA5B2}"/>
              </a:ext>
            </a:extLst>
          </p:cNvPr>
          <p:cNvSpPr/>
          <p:nvPr/>
        </p:nvSpPr>
        <p:spPr>
          <a:xfrm>
            <a:off x="301625" y="6288088"/>
            <a:ext cx="430213" cy="430212"/>
          </a:xfrm>
          <a:prstGeom prst="ellipse">
            <a:avLst/>
          </a:prstGeom>
          <a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solidFill>
              <a:srgbClr val="4F81B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1C1978-F83C-4127-B60F-7906EF623E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69" y="215045"/>
            <a:ext cx="1651142" cy="619353"/>
          </a:xfrm>
          <a:prstGeom prst="rect">
            <a:avLst/>
          </a:prstGeom>
        </p:spPr>
      </p:pic>
      <p:sp>
        <p:nvSpPr>
          <p:cNvPr id="23" name="8 Decisión">
            <a:extLst>
              <a:ext uri="{FF2B5EF4-FFF2-40B4-BE49-F238E27FC236}">
                <a16:creationId xmlns:a16="http://schemas.microsoft.com/office/drawing/2014/main" xmlns="" id="{091AAD0A-A831-4081-B177-6A0C7F17FFF5}"/>
              </a:ext>
            </a:extLst>
          </p:cNvPr>
          <p:cNvSpPr/>
          <p:nvPr/>
        </p:nvSpPr>
        <p:spPr bwMode="auto">
          <a:xfrm>
            <a:off x="8394766" y="3576802"/>
            <a:ext cx="3239627" cy="102284"/>
          </a:xfrm>
          <a:prstGeom prst="flowChartDecision">
            <a:avLst/>
          </a:prstGeom>
          <a:gradFill>
            <a:gsLst>
              <a:gs pos="45000">
                <a:schemeClr val="tx2">
                  <a:lumMod val="50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455878" y="1236977"/>
            <a:ext cx="473612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2800" dirty="0" smtClean="0">
                <a:solidFill>
                  <a:schemeClr val="tx2">
                    <a:lumMod val="75000"/>
                  </a:schemeClr>
                </a:solidFill>
                <a:latin typeface=" Arial"/>
              </a:rPr>
              <a:t>¿QUIERES </a:t>
            </a:r>
            <a:r>
              <a:rPr lang="es-CO" altLang="es-CO" sz="2800" dirty="0">
                <a:solidFill>
                  <a:schemeClr val="tx2">
                    <a:lumMod val="75000"/>
                  </a:schemeClr>
                </a:solidFill>
                <a:latin typeface=" Arial"/>
              </a:rPr>
              <a:t>SER </a:t>
            </a:r>
            <a:r>
              <a:rPr lang="es-CO" altLang="es-CO" sz="3200" b="1" dirty="0" smtClean="0">
                <a:solidFill>
                  <a:schemeClr val="tx2">
                    <a:lumMod val="75000"/>
                  </a:schemeClr>
                </a:solidFill>
                <a:latin typeface=" Arial"/>
              </a:rPr>
              <a:t>OFICIAL DEL CURSO DE ESCALAFONAMIENTO</a:t>
            </a:r>
            <a:r>
              <a:rPr lang="es-CO" altLang="es-CO" sz="3200" dirty="0" smtClean="0">
                <a:solidFill>
                  <a:schemeClr val="tx2">
                    <a:lumMod val="75000"/>
                  </a:schemeClr>
                </a:solidFill>
                <a:latin typeface=" Arial"/>
              </a:rPr>
              <a:t> </a:t>
            </a:r>
            <a:r>
              <a:rPr lang="es-CO" altLang="es-CO" sz="2800" dirty="0" smtClean="0">
                <a:solidFill>
                  <a:schemeClr val="tx2">
                    <a:lumMod val="75000"/>
                  </a:schemeClr>
                </a:solidFill>
                <a:latin typeface=" Arial"/>
              </a:rPr>
              <a:t> </a:t>
            </a:r>
            <a:r>
              <a:rPr lang="es-CO" altLang="es-CO" sz="2800" dirty="0">
                <a:solidFill>
                  <a:schemeClr val="tx2">
                    <a:lumMod val="75000"/>
                  </a:schemeClr>
                </a:solidFill>
                <a:latin typeface=" Arial"/>
              </a:rPr>
              <a:t>DE </a:t>
            </a:r>
            <a:r>
              <a:rPr lang="es-CO" altLang="es-CO" sz="2800" dirty="0" smtClean="0">
                <a:solidFill>
                  <a:schemeClr val="tx2">
                    <a:lumMod val="75000"/>
                  </a:schemeClr>
                </a:solidFill>
                <a:latin typeface=" Arial"/>
              </a:rPr>
              <a:t>TU </a:t>
            </a:r>
            <a:r>
              <a:rPr lang="es-CO" altLang="es-CO" sz="2800" dirty="0">
                <a:solidFill>
                  <a:schemeClr val="tx2">
                    <a:lumMod val="75000"/>
                  </a:schemeClr>
                </a:solidFill>
                <a:latin typeface=" Arial"/>
              </a:rPr>
              <a:t>FUERZA </a:t>
            </a:r>
            <a:r>
              <a:rPr lang="es-CO" altLang="es-CO" sz="2800" dirty="0" smtClean="0">
                <a:solidFill>
                  <a:schemeClr val="tx2">
                    <a:lumMod val="75000"/>
                  </a:schemeClr>
                </a:solidFill>
                <a:latin typeface=" Arial"/>
              </a:rPr>
              <a:t>AÉREA </a:t>
            </a:r>
          </a:p>
          <a:p>
            <a:pPr algn="ctr" eaLnBrk="1" hangingPunct="1"/>
            <a:r>
              <a:rPr lang="es-CO" altLang="es-CO" sz="2800" dirty="0" smtClean="0">
                <a:solidFill>
                  <a:schemeClr val="tx2">
                    <a:lumMod val="75000"/>
                  </a:schemeClr>
                </a:solidFill>
                <a:latin typeface=" Arial"/>
              </a:rPr>
              <a:t>COLOMBIANA?</a:t>
            </a:r>
          </a:p>
          <a:p>
            <a:pPr algn="ctr" eaLnBrk="1" hangingPunct="1"/>
            <a:endParaRPr lang="es-CO" altLang="es-CO" sz="2800" dirty="0" smtClean="0">
              <a:solidFill>
                <a:schemeClr val="tx2">
                  <a:lumMod val="75000"/>
                </a:schemeClr>
              </a:solidFill>
              <a:latin typeface=" Arial"/>
            </a:endParaRPr>
          </a:p>
          <a:p>
            <a:pPr algn="ctr" eaLnBrk="1" hangingPunct="1"/>
            <a:r>
              <a:rPr lang="es-CO" altLang="es-CO" sz="2800" b="1" dirty="0" smtClean="0">
                <a:solidFill>
                  <a:schemeClr val="tx2">
                    <a:lumMod val="75000"/>
                  </a:schemeClr>
                </a:solidFill>
                <a:latin typeface=" Arial"/>
              </a:rPr>
              <a:t> INSCRIPCIONES ABIERTAS </a:t>
            </a:r>
          </a:p>
          <a:p>
            <a:pPr algn="ctr" eaLnBrk="1" hangingPunct="1"/>
            <a:r>
              <a:rPr lang="es-CO" altLang="es-CO" sz="2800" b="1" dirty="0">
                <a:solidFill>
                  <a:schemeClr val="tx2">
                    <a:lumMod val="75000"/>
                  </a:schemeClr>
                </a:solidFill>
                <a:latin typeface=" Arial"/>
              </a:rPr>
              <a:t> </a:t>
            </a:r>
            <a:r>
              <a:rPr lang="es-CO" altLang="es-CO" sz="2800" b="1" dirty="0" smtClean="0">
                <a:solidFill>
                  <a:schemeClr val="tx2">
                    <a:lumMod val="75000"/>
                  </a:schemeClr>
                </a:solidFill>
                <a:latin typeface=" Arial"/>
              </a:rPr>
              <a:t>hasta el </a:t>
            </a:r>
            <a:r>
              <a:rPr lang="es-CO" altLang="es-CO" sz="2800" b="1" dirty="0" smtClean="0">
                <a:solidFill>
                  <a:schemeClr val="tx2">
                    <a:lumMod val="75000"/>
                  </a:schemeClr>
                </a:solidFill>
                <a:latin typeface=" Arial"/>
              </a:rPr>
              <a:t>31 </a:t>
            </a:r>
            <a:r>
              <a:rPr lang="es-CO" altLang="es-CO" sz="2800" b="1" dirty="0" smtClean="0">
                <a:solidFill>
                  <a:schemeClr val="tx2">
                    <a:lumMod val="75000"/>
                  </a:schemeClr>
                </a:solidFill>
                <a:latin typeface=" Arial"/>
              </a:rPr>
              <a:t>de Octubre de</a:t>
            </a:r>
          </a:p>
          <a:p>
            <a:pPr algn="ctr" eaLnBrk="1" hangingPunct="1"/>
            <a:r>
              <a:rPr lang="es-CO" altLang="es-CO" sz="2800" b="1" dirty="0" smtClean="0">
                <a:solidFill>
                  <a:schemeClr val="tx2">
                    <a:lumMod val="75000"/>
                  </a:schemeClr>
                </a:solidFill>
                <a:latin typeface=" Arial"/>
              </a:rPr>
              <a:t>2020</a:t>
            </a:r>
            <a:endParaRPr lang="id-ID" altLang="es-CO" sz="2800" b="1" dirty="0">
              <a:solidFill>
                <a:srgbClr val="FF0000"/>
              </a:solidFill>
              <a:latin typeface=" Arial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68" y="-32271"/>
            <a:ext cx="1939516" cy="132738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455878" y="6377362"/>
            <a:ext cx="4736122" cy="34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es-CO" b="1" dirty="0" smtClean="0">
                <a:solidFill>
                  <a:srgbClr val="FFFF00"/>
                </a:solidFill>
                <a:latin typeface=" Arial"/>
              </a:rPr>
              <a:t>Tel:</a:t>
            </a:r>
            <a:r>
              <a:rPr lang="es-CO" altLang="en-US" b="1" dirty="0">
                <a:solidFill>
                  <a:srgbClr val="FFFF00"/>
                </a:solidFill>
                <a:latin typeface=" Arial"/>
                <a:cs typeface="Arial" panose="020B0604020202020204" pitchFamily="34" charset="0"/>
              </a:rPr>
              <a:t> </a:t>
            </a:r>
            <a:r>
              <a:rPr lang="es-CO" b="1" dirty="0" smtClean="0">
                <a:solidFill>
                  <a:schemeClr val="bg1"/>
                </a:solidFill>
              </a:rPr>
              <a:t>3204508130- </a:t>
            </a:r>
            <a:r>
              <a:rPr lang="es-CO" b="1" u="sng" dirty="0" smtClean="0">
                <a:solidFill>
                  <a:srgbClr val="FFFF00"/>
                </a:solidFill>
              </a:rPr>
              <a:t>juan.martinezc</a:t>
            </a:r>
            <a:r>
              <a:rPr lang="es-CO" b="1" u="sng" dirty="0" smtClean="0">
                <a:solidFill>
                  <a:srgbClr val="FFFF00"/>
                </a:solidFill>
                <a:hlinkClick r:id="rId6"/>
              </a:rPr>
              <a:t>@</a:t>
            </a:r>
            <a:r>
              <a:rPr lang="es-CO" b="1" u="sng" dirty="0" smtClean="0">
                <a:solidFill>
                  <a:schemeClr val="bg1"/>
                </a:solidFill>
                <a:hlinkClick r:id="rId6"/>
              </a:rPr>
              <a:t>fac.mil.co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17460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gnum Color">
      <a:dk1>
        <a:sysClr val="windowText" lastClr="000000"/>
      </a:dk1>
      <a:lt1>
        <a:sysClr val="window" lastClr="FFFFFF"/>
      </a:lt1>
      <a:dk2>
        <a:srgbClr val="3D4A65"/>
      </a:dk2>
      <a:lt2>
        <a:srgbClr val="E7E6E6"/>
      </a:lt2>
      <a:accent1>
        <a:srgbClr val="3776C3"/>
      </a:accent1>
      <a:accent2>
        <a:srgbClr val="16BA9B"/>
      </a:accent2>
      <a:accent3>
        <a:srgbClr val="74C042"/>
      </a:accent3>
      <a:accent4>
        <a:srgbClr val="EBB213"/>
      </a:accent4>
      <a:accent5>
        <a:srgbClr val="F7881F"/>
      </a:accent5>
      <a:accent6>
        <a:srgbClr val="ED2541"/>
      </a:accent6>
      <a:hlink>
        <a:srgbClr val="FCE70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gnum Color">
    <a:dk1>
      <a:sysClr val="windowText" lastClr="000000"/>
    </a:dk1>
    <a:lt1>
      <a:sysClr val="window" lastClr="FFFFFF"/>
    </a:lt1>
    <a:dk2>
      <a:srgbClr val="3D4A65"/>
    </a:dk2>
    <a:lt2>
      <a:srgbClr val="E7E6E6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FCE70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18642</TotalTime>
  <Words>112</Words>
  <Application>Microsoft Office PowerPoint</Application>
  <PresentationFormat>Personalizado</PresentationFormat>
  <Paragraphs>19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Office Theme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Indra</dc:creator>
  <cp:lastModifiedBy>JUAN.MARTINEZC</cp:lastModifiedBy>
  <cp:revision>1786</cp:revision>
  <cp:lastPrinted>2019-12-30T19:08:29Z</cp:lastPrinted>
  <dcterms:created xsi:type="dcterms:W3CDTF">2015-03-18T02:45:57Z</dcterms:created>
  <dcterms:modified xsi:type="dcterms:W3CDTF">2020-10-22T20:24:11Z</dcterms:modified>
</cp:coreProperties>
</file>