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2" r:id="rId4"/>
    <p:sldId id="262" r:id="rId5"/>
    <p:sldId id="267" r:id="rId6"/>
    <p:sldId id="275" r:id="rId7"/>
    <p:sldId id="261" r:id="rId8"/>
    <p:sldId id="258" r:id="rId9"/>
    <p:sldId id="264" r:id="rId10"/>
    <p:sldId id="274" r:id="rId11"/>
    <p:sldId id="263" r:id="rId12"/>
    <p:sldId id="266" r:id="rId13"/>
    <p:sldId id="25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00F6-1B8B-474C-A04F-08984E0FC6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808D-4EE8-467C-8AEC-85A33552F4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ESTUDIANTES UTP ILEX 2019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8" y="1690688"/>
            <a:ext cx="6462571" cy="4351338"/>
          </a:xfrm>
        </p:spPr>
      </p:pic>
    </p:spTree>
    <p:extLst>
      <p:ext uri="{BB962C8B-B14F-4D97-AF65-F5344CB8AC3E}">
        <p14:creationId xmlns:p14="http://schemas.microsoft.com/office/powerpoint/2010/main" val="275381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17832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Equipo ILEX  2020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37" y="2218414"/>
            <a:ext cx="7553739" cy="3291840"/>
          </a:xfrm>
        </p:spPr>
      </p:pic>
    </p:spTree>
    <p:extLst>
      <p:ext uri="{BB962C8B-B14F-4D97-AF65-F5344CB8AC3E}">
        <p14:creationId xmlns:p14="http://schemas.microsoft.com/office/powerpoint/2010/main" val="223577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Equipo académico ILEX 2020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84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800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Licenciatura en </a:t>
            </a:r>
            <a:r>
              <a:rPr lang="es-CO" dirty="0" err="1" smtClean="0"/>
              <a:t>Bilinguismo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7" y="1189521"/>
            <a:ext cx="5480712" cy="37959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40" y="3312517"/>
            <a:ext cx="4619707" cy="43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SECRETARIA DE EDUCACION MUNICIPAL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03" y="1690688"/>
            <a:ext cx="7445304" cy="5110162"/>
          </a:xfrm>
        </p:spPr>
      </p:pic>
    </p:spTree>
    <p:extLst>
      <p:ext uri="{BB962C8B-B14F-4D97-AF65-F5344CB8AC3E}">
        <p14:creationId xmlns:p14="http://schemas.microsoft.com/office/powerpoint/2010/main" val="49345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96393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Pares Internacionales  2014-2015 </a:t>
            </a:r>
            <a:endParaRPr lang="en-US" dirty="0"/>
          </a:p>
        </p:txBody>
      </p:sp>
      <p:pic>
        <p:nvPicPr>
          <p:cNvPr id="4" name="Picture 2" descr="C:\Documents and Settings\CLEMENCIA\Mis documentos\Fotos ELT Conference Sabana\Rod Bolitho Sara Walker Clemencia G Ped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529" y="1507573"/>
            <a:ext cx="6266944" cy="490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6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ASESORIA UNIVERSIDAD DEL MAGDALENA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75" y="1690688"/>
            <a:ext cx="67210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Universidad de Columbia 2016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31" y="1825625"/>
            <a:ext cx="7746337" cy="4351338"/>
          </a:xfrm>
        </p:spPr>
      </p:pic>
    </p:spTree>
    <p:extLst>
      <p:ext uri="{BB962C8B-B14F-4D97-AF65-F5344CB8AC3E}">
        <p14:creationId xmlns:p14="http://schemas.microsoft.com/office/powerpoint/2010/main" val="36104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Visita de Stephen </a:t>
            </a:r>
            <a:r>
              <a:rPr lang="es-CO" dirty="0" err="1" smtClean="0"/>
              <a:t>Downes</a:t>
            </a:r>
            <a:r>
              <a:rPr lang="es-CO" dirty="0" smtClean="0"/>
              <a:t> a UTP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2596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821"/>
            <a:ext cx="3272624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01" y="2319239"/>
            <a:ext cx="3206774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FORO DE BILINGUISMO 2017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8356"/>
            <a:ext cx="10515600" cy="4905954"/>
          </a:xfrm>
        </p:spPr>
      </p:pic>
    </p:spTree>
    <p:extLst>
      <p:ext uri="{BB962C8B-B14F-4D97-AF65-F5344CB8AC3E}">
        <p14:creationId xmlns:p14="http://schemas.microsoft.com/office/powerpoint/2010/main" val="5418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9" y="1825626"/>
            <a:ext cx="5472194" cy="4351338"/>
          </a:xfrm>
        </p:spPr>
      </p:pic>
    </p:spTree>
    <p:extLst>
      <p:ext uri="{BB962C8B-B14F-4D97-AF65-F5344CB8AC3E}">
        <p14:creationId xmlns:p14="http://schemas.microsoft.com/office/powerpoint/2010/main" val="309933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Proyectos de </a:t>
            </a:r>
            <a:r>
              <a:rPr lang="es-CO" dirty="0" err="1" smtClean="0"/>
              <a:t>Extension</a:t>
            </a:r>
            <a:r>
              <a:rPr lang="es-CO" dirty="0" smtClean="0"/>
              <a:t> 2018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2990"/>
            <a:ext cx="10515600" cy="4296608"/>
          </a:xfrm>
        </p:spPr>
      </p:pic>
    </p:spTree>
    <p:extLst>
      <p:ext uri="{BB962C8B-B14F-4D97-AF65-F5344CB8AC3E}">
        <p14:creationId xmlns:p14="http://schemas.microsoft.com/office/powerpoint/2010/main" val="2425108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43</Words>
  <Application>Microsoft Office PowerPoint</Application>
  <PresentationFormat>Panorámica</PresentationFormat>
  <Paragraphs>11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ESTUDIANTES UTP ILEX 2019</vt:lpstr>
      <vt:lpstr>Pares Internacionales  2014-2015 </vt:lpstr>
      <vt:lpstr>ASESORIA UNIVERSIDAD DEL MAGDALENA</vt:lpstr>
      <vt:lpstr>Universidad de Columbia 2016</vt:lpstr>
      <vt:lpstr>Visita de Stephen Downes a UTP</vt:lpstr>
      <vt:lpstr>Presentación de PowerPoint</vt:lpstr>
      <vt:lpstr>FORO DE BILINGUISMO 2017</vt:lpstr>
      <vt:lpstr>Presentación de PowerPoint</vt:lpstr>
      <vt:lpstr>Proyectos de Extension 2018 </vt:lpstr>
      <vt:lpstr>Presentación de PowerPoint</vt:lpstr>
      <vt:lpstr>Equipo ILEX  2020</vt:lpstr>
      <vt:lpstr>Equipo académico ILEX 2020</vt:lpstr>
      <vt:lpstr>Licenciatura en Bilinguismo</vt:lpstr>
      <vt:lpstr>SECRETARIA DE EDUCACION MUNICIPAL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Hewlett-Packard Company</cp:lastModifiedBy>
  <cp:revision>26</cp:revision>
  <dcterms:created xsi:type="dcterms:W3CDTF">2020-05-27T21:03:43Z</dcterms:created>
  <dcterms:modified xsi:type="dcterms:W3CDTF">2020-05-28T02:32:49Z</dcterms:modified>
</cp:coreProperties>
</file>